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61" r:id="rId17"/>
    <p:sldId id="26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90" d="100"/>
          <a:sy n="90" d="100"/>
        </p:scale>
        <p:origin x="-1404" y="-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8/13/2014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parna.csa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1524000"/>
            <a:ext cx="7851648" cy="1066800"/>
          </a:xfrm>
        </p:spPr>
        <p:txBody>
          <a:bodyPr>
            <a:noAutofit/>
          </a:bodyPr>
          <a:lstStyle/>
          <a:p>
            <a:pPr algn="ctr"/>
            <a:r>
              <a:rPr lang="en-US" sz="7200" dirty="0" err="1" smtClean="0">
                <a:solidFill>
                  <a:schemeClr val="tx1"/>
                </a:solidFill>
                <a:effectLst/>
                <a:latin typeface="AR BLANCA" pitchFamily="2" charset="0"/>
                <a:cs typeface="Andalus" pitchFamily="18" charset="-78"/>
              </a:rPr>
              <a:t>MovieFreaks</a:t>
            </a:r>
            <a:endParaRPr lang="en-US" sz="7200" dirty="0">
              <a:solidFill>
                <a:schemeClr val="tx1"/>
              </a:solidFill>
              <a:effectLst/>
              <a:latin typeface="AR BLANCA" pitchFamily="2" charset="0"/>
              <a:cs typeface="Andalus" pitchFamily="18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3200400"/>
            <a:ext cx="7086600" cy="1752600"/>
          </a:xfrm>
        </p:spPr>
        <p:txBody>
          <a:bodyPr/>
          <a:lstStyle/>
          <a:p>
            <a:pPr algn="l"/>
            <a:r>
              <a:rPr lang="en-US" b="1" dirty="0" smtClean="0"/>
              <a:t>Name</a:t>
            </a:r>
            <a:r>
              <a:rPr lang="en-US" dirty="0" smtClean="0"/>
              <a:t>:     </a:t>
            </a:r>
            <a:r>
              <a:rPr lang="en-US" dirty="0" err="1" smtClean="0"/>
              <a:t>Aparna</a:t>
            </a:r>
            <a:r>
              <a:rPr lang="en-US" dirty="0" smtClean="0"/>
              <a:t> </a:t>
            </a:r>
            <a:r>
              <a:rPr lang="en-US" dirty="0" err="1" smtClean="0"/>
              <a:t>Chandrasekar</a:t>
            </a:r>
            <a:endParaRPr lang="en-US" dirty="0" smtClean="0"/>
          </a:p>
          <a:p>
            <a:pPr algn="l"/>
            <a:r>
              <a:rPr lang="en-US" b="1" dirty="0" smtClean="0"/>
              <a:t>Email</a:t>
            </a:r>
            <a:r>
              <a:rPr lang="en-US" dirty="0" smtClean="0"/>
              <a:t>:     </a:t>
            </a:r>
            <a:r>
              <a:rPr lang="en-US" dirty="0" smtClean="0">
                <a:hlinkClick r:id="rId2"/>
              </a:rPr>
              <a:t>aparna.csa@gmail.com</a:t>
            </a:r>
            <a:endParaRPr lang="en-US" dirty="0" smtClean="0"/>
          </a:p>
          <a:p>
            <a:pPr algn="l"/>
            <a:r>
              <a:rPr lang="en-US" b="1" dirty="0" smtClean="0"/>
              <a:t>License</a:t>
            </a:r>
            <a:r>
              <a:rPr lang="en-US" dirty="0" smtClean="0"/>
              <a:t>: GNU General Public License v3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295400"/>
            <a:ext cx="67818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371600"/>
            <a:ext cx="68580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219200"/>
            <a:ext cx="69342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1295400"/>
            <a:ext cx="66294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219200"/>
            <a:ext cx="6629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DSC0155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62001" y="1284102"/>
            <a:ext cx="3429000" cy="4888098"/>
          </a:xfrm>
        </p:spPr>
      </p:pic>
      <p:pic>
        <p:nvPicPr>
          <p:cNvPr id="7" name="Picture 6" descr="phot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48200" y="1295400"/>
            <a:ext cx="3299163" cy="48806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4191000"/>
          </a:xfrm>
        </p:spPr>
        <p:txBody>
          <a:bodyPr/>
          <a:lstStyle/>
          <a:p>
            <a:r>
              <a:rPr lang="en-US" dirty="0" smtClean="0"/>
              <a:t>Figuring out the proper movies API that gives sufficient amount of data was bit time consuming.</a:t>
            </a:r>
          </a:p>
          <a:p>
            <a:r>
              <a:rPr lang="en-US" dirty="0" smtClean="0"/>
              <a:t>Had access to only a limited set of data.</a:t>
            </a:r>
          </a:p>
          <a:p>
            <a:r>
              <a:rPr lang="en-US" dirty="0" smtClean="0"/>
              <a:t>Contract has to be signed with “</a:t>
            </a:r>
            <a:r>
              <a:rPr lang="en-US" dirty="0" err="1" smtClean="0"/>
              <a:t>OnConnect</a:t>
            </a:r>
            <a:r>
              <a:rPr lang="en-US" dirty="0" smtClean="0"/>
              <a:t>” in order to get full access privileges to their data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209800"/>
            <a:ext cx="7848600" cy="4389120"/>
          </a:xfrm>
        </p:spPr>
        <p:txBody>
          <a:bodyPr/>
          <a:lstStyle/>
          <a:p>
            <a:r>
              <a:rPr lang="en-US" dirty="0" smtClean="0"/>
              <a:t>Provide an option to select the language/region (for example – Indian, Korean etc) and send SMS alerts only for the selected movie categories when they are released.</a:t>
            </a:r>
          </a:p>
          <a:p>
            <a:r>
              <a:rPr lang="en-US" dirty="0" smtClean="0"/>
              <a:t>Include the feature “Coming Soon”.</a:t>
            </a:r>
          </a:p>
          <a:p>
            <a:r>
              <a:rPr lang="en-US" dirty="0" smtClean="0"/>
              <a:t>Notify the user about the sale going on for movies or in theatres.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2667000"/>
            <a:ext cx="4724400" cy="16459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7200" dirty="0" smtClean="0"/>
              <a:t>Thank You!</a:t>
            </a:r>
            <a:endParaRPr lang="en-US" sz="7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856488"/>
          </a:xfrm>
        </p:spPr>
        <p:txBody>
          <a:bodyPr/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MovieFreaks</a:t>
            </a:r>
            <a:r>
              <a:rPr lang="en-US" dirty="0" smtClean="0"/>
              <a:t> is a web application that allows its users to find movies and theatres in and around their locality.</a:t>
            </a:r>
          </a:p>
          <a:p>
            <a:r>
              <a:rPr lang="en-US" dirty="0" smtClean="0"/>
              <a:t>It also allows users to search for their favorite movie, its description and show times.</a:t>
            </a:r>
          </a:p>
          <a:p>
            <a:r>
              <a:rPr lang="en-US" dirty="0" smtClean="0"/>
              <a:t>It allows its registered users to receive SMS alerts whenever a new movie is released in their locality.</a:t>
            </a:r>
          </a:p>
          <a:p>
            <a:r>
              <a:rPr lang="en-US" dirty="0" smtClean="0"/>
              <a:t>The users can also unsubscribe from new movie alerts any time they wish.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932688"/>
          </a:xfrm>
        </p:spPr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9800"/>
            <a:ext cx="8229600" cy="4389120"/>
          </a:xfrm>
        </p:spPr>
        <p:txBody>
          <a:bodyPr/>
          <a:lstStyle/>
          <a:p>
            <a:r>
              <a:rPr lang="en-US" dirty="0" smtClean="0"/>
              <a:t>Existing movie websites provides a facility where the user can save their favorite movie names and they get notified whenever those movies hit the theatres.</a:t>
            </a:r>
          </a:p>
          <a:p>
            <a:r>
              <a:rPr lang="en-US" dirty="0" smtClean="0"/>
              <a:t>Trailers are played only for English movies in theatres.</a:t>
            </a:r>
          </a:p>
          <a:p>
            <a:r>
              <a:rPr lang="en-US" dirty="0" smtClean="0"/>
              <a:t>Not aware of yet to be released other language movies, to be saved in favorites for receiving an alert when they hit the theatres.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72312"/>
          </a:xfrm>
        </p:spPr>
        <p:txBody>
          <a:bodyPr/>
          <a:lstStyle/>
          <a:p>
            <a:r>
              <a:rPr lang="en-US" dirty="0" smtClean="0"/>
              <a:t>Development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543800" cy="4572000"/>
          </a:xfrm>
        </p:spPr>
        <p:txBody>
          <a:bodyPr/>
          <a:lstStyle/>
          <a:p>
            <a:r>
              <a:rPr lang="en-US" dirty="0" err="1" smtClean="0"/>
              <a:t>Wamp</a:t>
            </a:r>
            <a:r>
              <a:rPr lang="en-US" dirty="0" smtClean="0"/>
              <a:t> Server 2.5</a:t>
            </a:r>
          </a:p>
          <a:p>
            <a:pPr lvl="1"/>
            <a:r>
              <a:rPr lang="en-US" dirty="0" smtClean="0"/>
              <a:t>Apache 2.4.9</a:t>
            </a:r>
          </a:p>
          <a:p>
            <a:pPr lvl="1"/>
            <a:r>
              <a:rPr lang="en-US" dirty="0" err="1" smtClean="0"/>
              <a:t>MySQL</a:t>
            </a:r>
            <a:r>
              <a:rPr lang="en-US" dirty="0" smtClean="0"/>
              <a:t> 5.6.17</a:t>
            </a:r>
          </a:p>
          <a:p>
            <a:pPr lvl="1"/>
            <a:r>
              <a:rPr lang="en-US" dirty="0" smtClean="0"/>
              <a:t>PHP 5.5.12</a:t>
            </a:r>
          </a:p>
          <a:p>
            <a:pPr lvl="1"/>
            <a:r>
              <a:rPr lang="en-US" dirty="0" smtClean="0"/>
              <a:t>HTML</a:t>
            </a:r>
          </a:p>
          <a:p>
            <a:r>
              <a:rPr lang="en-US" dirty="0" err="1" smtClean="0"/>
              <a:t>OnConnect</a:t>
            </a:r>
            <a:r>
              <a:rPr lang="en-US" dirty="0" smtClean="0"/>
              <a:t> Data Delivery API</a:t>
            </a:r>
          </a:p>
          <a:p>
            <a:r>
              <a:rPr lang="en-US" dirty="0" err="1" smtClean="0"/>
              <a:t>Clickatell</a:t>
            </a:r>
            <a:r>
              <a:rPr lang="en-US" dirty="0" smtClean="0"/>
              <a:t> SMS Gateway</a:t>
            </a:r>
          </a:p>
          <a:p>
            <a:pPr lvl="1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72312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2672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List the currently playing movies near the specified zip code.</a:t>
            </a:r>
          </a:p>
          <a:p>
            <a:r>
              <a:rPr lang="en-US" sz="2800" dirty="0" smtClean="0"/>
              <a:t>Look for theatres and the movies being played in each theatre.</a:t>
            </a:r>
          </a:p>
          <a:p>
            <a:r>
              <a:rPr lang="en-US" sz="2800" dirty="0" smtClean="0"/>
              <a:t>Search for a particular movie using a keyword.</a:t>
            </a:r>
          </a:p>
          <a:p>
            <a:r>
              <a:rPr lang="en-US" sz="2800" dirty="0" smtClean="0"/>
              <a:t>Send SMS alert on release of a new movie.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600200"/>
            <a:ext cx="6934200" cy="432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447800"/>
            <a:ext cx="7010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447800"/>
            <a:ext cx="68580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447800"/>
            <a:ext cx="6858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443</TotalTime>
  <Words>315</Words>
  <Application>Microsoft Office PowerPoint</Application>
  <PresentationFormat>On-screen Show (4:3)</PresentationFormat>
  <Paragraphs>35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Flow</vt:lpstr>
      <vt:lpstr>MovieFreaks</vt:lpstr>
      <vt:lpstr>Description</vt:lpstr>
      <vt:lpstr>Motivation</vt:lpstr>
      <vt:lpstr>Development Tools</vt:lpstr>
      <vt:lpstr>Features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Challenges</vt:lpstr>
      <vt:lpstr>Future Work</vt:lpstr>
      <vt:lpstr>Slide 18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MovieFreaks</dc:title>
  <dc:creator>Aparna Govind Raj</dc:creator>
  <cp:lastModifiedBy>Aparna Govind Raj</cp:lastModifiedBy>
  <cp:revision>31</cp:revision>
  <dcterms:created xsi:type="dcterms:W3CDTF">2006-08-16T00:00:00Z</dcterms:created>
  <dcterms:modified xsi:type="dcterms:W3CDTF">2014-08-13T18:10:59Z</dcterms:modified>
</cp:coreProperties>
</file>

<file path=docProps/thumbnail.jpeg>
</file>